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pple Braille" pitchFamily="2" charset="0"/>
      <p:regular r:id="rId14"/>
    </p:embeddedFont>
    <p:embeddedFont>
      <p:font typeface="Clear Sans Regular Bold" panose="020B06030302020203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73231" autoAdjust="0"/>
  </p:normalViewPr>
  <p:slideViewPr>
    <p:cSldViewPr>
      <p:cViewPr varScale="1">
        <p:scale>
          <a:sx n="53" d="100"/>
          <a:sy n="53" d="100"/>
        </p:scale>
        <p:origin x="186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58410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>
                <a:solidFill>
                  <a:srgbClr val="FFFFFF"/>
                </a:solidFill>
                <a:latin typeface="Graphik Regular" panose="020B0503030202060203" pitchFamily="34" charset="0"/>
              </a:rPr>
              <a:t>SocialBuzz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BDD4EE-D4C4-035A-CE0D-E0FDF895D857}"/>
              </a:ext>
            </a:extLst>
          </p:cNvPr>
          <p:cNvSpPr txBox="1"/>
          <p:nvPr/>
        </p:nvSpPr>
        <p:spPr>
          <a:xfrm>
            <a:off x="11277600" y="1161805"/>
            <a:ext cx="5715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SocialBuzz</a:t>
            </a:r>
            <a:r>
              <a:rPr lang="en-US" sz="3600" dirty="0"/>
              <a:t> top 5 content categories are: TRAVEL – 20.5%</a:t>
            </a:r>
            <a:br>
              <a:rPr lang="en-US" sz="3600" dirty="0"/>
            </a:br>
            <a:r>
              <a:rPr lang="en-US" sz="3600" dirty="0"/>
              <a:t>SCIENCE – 20.4%</a:t>
            </a:r>
            <a:br>
              <a:rPr lang="en-US" sz="3600" dirty="0"/>
            </a:br>
            <a:r>
              <a:rPr lang="en-US" sz="3600" dirty="0"/>
              <a:t>HEALTHY EATING – 20.1%</a:t>
            </a:r>
            <a:br>
              <a:rPr lang="en-US" sz="3600" dirty="0"/>
            </a:br>
            <a:r>
              <a:rPr lang="en-US" sz="3600" dirty="0"/>
              <a:t>ANIMALS – 20%</a:t>
            </a:r>
            <a:br>
              <a:rPr lang="en-US" sz="3600" dirty="0"/>
            </a:br>
            <a:r>
              <a:rPr lang="en-US" sz="3600" dirty="0"/>
              <a:t>COOKING – 18.9%</a:t>
            </a:r>
          </a:p>
          <a:p>
            <a:r>
              <a:rPr lang="en-US" sz="3600" dirty="0"/>
              <a:t>Top types of content are: video and audio</a:t>
            </a:r>
          </a:p>
          <a:p>
            <a:r>
              <a:rPr lang="en-US" sz="3600" dirty="0"/>
              <a:t>Top reaction is “heart”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1813751"/>
            <a:ext cx="9333934" cy="646766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4800" dirty="0"/>
              <a:t>					</a:t>
            </a:r>
            <a:r>
              <a:rPr lang="en-GB" sz="3600" dirty="0"/>
              <a:t>Social Buzz is a fast growing technology unicorn that need to adapt quickly to it’s global scale.</a:t>
            </a:r>
          </a:p>
          <a:p>
            <a:r>
              <a:rPr lang="en-GB" sz="3600" dirty="0"/>
              <a:t>Accenture has begun a 3-month POC focusing on these tasks: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An audit of Social Buzz’s big data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Recommendations for a successful 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Analysis to find Social Buzz’s top 5 most popular categories of content </a:t>
            </a:r>
          </a:p>
          <a:p>
            <a:endParaRPr lang="en-GB" sz="3600" dirty="0"/>
          </a:p>
          <a:p>
            <a:endParaRPr lang="en-US" sz="3600" dirty="0"/>
          </a:p>
          <a:p>
            <a:endParaRPr lang="en-US" sz="4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5F9A3-EEBA-747F-ACD0-6CB21F105B86}"/>
              </a:ext>
            </a:extLst>
          </p:cNvPr>
          <p:cNvSpPr txBox="1"/>
          <p:nvPr/>
        </p:nvSpPr>
        <p:spPr>
          <a:xfrm>
            <a:off x="2590800" y="5143500"/>
            <a:ext cx="5715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 1 000 000 posts per day</a:t>
            </a:r>
          </a:p>
          <a:p>
            <a:r>
              <a:rPr lang="en-US" sz="4000" dirty="0"/>
              <a:t>36 500 000 pieces of content per year!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007D13-08B8-58B0-5156-A050D8C891A1}"/>
              </a:ext>
            </a:extLst>
          </p:cNvPr>
          <p:cNvSpPr txBox="1"/>
          <p:nvPr/>
        </p:nvSpPr>
        <p:spPr>
          <a:xfrm>
            <a:off x="4627525" y="963375"/>
            <a:ext cx="637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11E0ED-598F-1D5B-71E3-5FD066BC2207}"/>
              </a:ext>
            </a:extLst>
          </p:cNvPr>
          <p:cNvSpPr txBox="1"/>
          <p:nvPr/>
        </p:nvSpPr>
        <p:spPr>
          <a:xfrm>
            <a:off x="5956239" y="2531597"/>
            <a:ext cx="637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Clean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EBB71-7001-D4D5-440A-ABF551A81F60}"/>
              </a:ext>
            </a:extLst>
          </p:cNvPr>
          <p:cNvSpPr txBox="1"/>
          <p:nvPr/>
        </p:nvSpPr>
        <p:spPr>
          <a:xfrm>
            <a:off x="8244354" y="4233510"/>
            <a:ext cx="637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4ECDD1-25B5-3662-FABC-DA01E4CD5A2C}"/>
              </a:ext>
            </a:extLst>
          </p:cNvPr>
          <p:cNvSpPr txBox="1"/>
          <p:nvPr/>
        </p:nvSpPr>
        <p:spPr>
          <a:xfrm>
            <a:off x="10053463" y="5799639"/>
            <a:ext cx="637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2D38EE-CC16-91C6-B59D-DAA62BBA3D10}"/>
              </a:ext>
            </a:extLst>
          </p:cNvPr>
          <p:cNvSpPr txBox="1"/>
          <p:nvPr/>
        </p:nvSpPr>
        <p:spPr>
          <a:xfrm>
            <a:off x="11467182" y="7765728"/>
            <a:ext cx="637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C10A49-F8ED-26B5-B954-2FF2CCDFCE7E}"/>
              </a:ext>
            </a:extLst>
          </p:cNvPr>
          <p:cNvSpPr txBox="1"/>
          <p:nvPr/>
        </p:nvSpPr>
        <p:spPr>
          <a:xfrm>
            <a:off x="1712188" y="3067568"/>
            <a:ext cx="3487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17 different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63354-773B-3230-8E69-EC3FCC4A6770}"/>
              </a:ext>
            </a:extLst>
          </p:cNvPr>
          <p:cNvSpPr txBox="1"/>
          <p:nvPr/>
        </p:nvSpPr>
        <p:spPr>
          <a:xfrm>
            <a:off x="7085721" y="3083416"/>
            <a:ext cx="3487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Most popular category has </a:t>
            </a:r>
          </a:p>
          <a:p>
            <a:r>
              <a:rPr lang="en-US" sz="4400" dirty="0"/>
              <a:t>53 935 reactions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9C278-607A-1DE8-1897-DA6B8213288D}"/>
              </a:ext>
            </a:extLst>
          </p:cNvPr>
          <p:cNvSpPr txBox="1"/>
          <p:nvPr/>
        </p:nvSpPr>
        <p:spPr>
          <a:xfrm>
            <a:off x="12742597" y="3067568"/>
            <a:ext cx="34879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top content type is Video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bar graph with blue rectangles&#10;&#10;Description automatically generated">
            <a:extLst>
              <a:ext uri="{FF2B5EF4-FFF2-40B4-BE49-F238E27FC236}">
                <a16:creationId xmlns:a16="http://schemas.microsoft.com/office/drawing/2014/main" id="{41B24893-79E4-4E0C-30FC-37906A5DA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77" y="1306841"/>
            <a:ext cx="10744805" cy="64751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5D51C1-3914-CE19-E20E-18AD0DFBE8AB}"/>
              </a:ext>
            </a:extLst>
          </p:cNvPr>
          <p:cNvSpPr txBox="1"/>
          <p:nvPr/>
        </p:nvSpPr>
        <p:spPr>
          <a:xfrm>
            <a:off x="13792200" y="1803018"/>
            <a:ext cx="4254273" cy="35394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atin typeface="Apple Braille" pitchFamily="2" charset="0"/>
              </a:rPr>
              <a:t>TOP 5:</a:t>
            </a:r>
          </a:p>
          <a:p>
            <a:endParaRPr lang="en-US" dirty="0"/>
          </a:p>
          <a:p>
            <a:r>
              <a:rPr lang="en-US" dirty="0"/>
              <a:t>TRAVEL – 20.5%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SCIENCE – 20.4%</a:t>
            </a:r>
          </a:p>
          <a:p>
            <a:br>
              <a:rPr lang="en-US" dirty="0"/>
            </a:br>
            <a:r>
              <a:rPr lang="en-US" dirty="0"/>
              <a:t>HEALTHY EATING – 20.1%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ANIMALS – 20%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COOKING – 18.9%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A graph of different types of reaction&#10;&#10;Description automatically generated">
            <a:extLst>
              <a:ext uri="{FF2B5EF4-FFF2-40B4-BE49-F238E27FC236}">
                <a16:creationId xmlns:a16="http://schemas.microsoft.com/office/drawing/2014/main" id="{9D8BC821-4FDB-25D8-AAA1-0B9C53474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66" y="637336"/>
            <a:ext cx="13325507" cy="86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233</Words>
  <Application>Microsoft Macintosh PowerPoint</Application>
  <PresentationFormat>Custom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Apple Braille</vt:lpstr>
      <vt:lpstr>Calibri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Ulejczyk, Justyna</cp:lastModifiedBy>
  <cp:revision>16</cp:revision>
  <dcterms:created xsi:type="dcterms:W3CDTF">2006-08-16T00:00:00Z</dcterms:created>
  <dcterms:modified xsi:type="dcterms:W3CDTF">2024-09-02T10:31:42Z</dcterms:modified>
  <dc:identifier>DAEhDyfaYKE</dc:identifier>
</cp:coreProperties>
</file>